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6" r:id="rId4"/>
    <p:sldId id="861" r:id="rId5"/>
    <p:sldId id="862" r:id="rId6"/>
    <p:sldId id="863" r:id="rId7"/>
    <p:sldId id="864" r:id="rId8"/>
    <p:sldId id="86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57133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本文是一篇说明文。文章主要介绍了在中国庆祝活动中具有幸运、吉祥寓意的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福、禄、寿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以及一些食物。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8" y="980728"/>
            <a:ext cx="10618814" cy="13172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704" y="1772816"/>
            <a:ext cx="5796582" cy="29210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090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①In Chinese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celebrations,whether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an important birthday or a traditional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festival,one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typical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elements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lucky and auspicious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②To most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comes to lucky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three are surely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③During Chinese New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put up red squares with the character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would put their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character upside down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has something to do with one’s job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richness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good pay and ranks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等级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Hulu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,gourds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葫芦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like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hulu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护禄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gourds to scare away bad spirits and illnesses and keep rich and successful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long-lived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is having his birthday celebration,we would call this person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shouxing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birthday parties for elder people,we often see peaches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legend,the Queen Mother of the West grows peaches in her own garden,and whoever eats these peaches will live forever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⑥Besides the three,lucky and auspicious symbols can also be easily found in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Chinese New Year dinner,most families would have fish because it sounds like “surplus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southern China,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niangao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kind of rice cake is a lucky food because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niangao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sounds like getting higher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The writer mainly tells us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Chinese festivals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secrets of richness and success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eating culture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lucky and auspicious symbols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00" y="871216"/>
            <a:ext cx="3299286" cy="449681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 most Chinese, when it comes to lucky symbols, the top three are surely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shou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及全文可知，本文主要介绍了中国文化中幸运、吉祥的象征。故选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1301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 Chinese person wants to get a better job,he or she may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shouxing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 a gourd with him or her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peaches in his or her garden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family often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has something to do with one’s job and richness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good pay and ranks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等级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China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Hulu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gourds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葫芦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like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hulu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people use gourds to scare away bad spirits and illnesses and keep rich and successful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可知，葫芦，听起来像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护禄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，所以中国人想要一份更好的工作时，他或她可能会随身带一个葫芦。故选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224038" y="182048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 may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778125" algn="l"/>
                <a:tab pos="5563870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6" name="aw52.jpg" descr="id:2147506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6167" y="1383254"/>
            <a:ext cx="792088" cy="1296144"/>
          </a:xfrm>
          <a:prstGeom prst="rect">
            <a:avLst/>
          </a:prstGeom>
        </p:spPr>
      </p:pic>
      <p:pic>
        <p:nvPicPr>
          <p:cNvPr id="7" name="aw53.jpg" descr="id:21475063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1332191"/>
            <a:ext cx="982345" cy="1398270"/>
          </a:xfrm>
          <a:prstGeom prst="rect">
            <a:avLst/>
          </a:prstGeom>
        </p:spPr>
      </p:pic>
      <p:pic>
        <p:nvPicPr>
          <p:cNvPr id="8" name="aw54.jpg" descr="id:21475063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35908" y="1389298"/>
            <a:ext cx="1132205" cy="1461770"/>
          </a:xfrm>
          <a:prstGeom prst="rect">
            <a:avLst/>
          </a:prstGeom>
        </p:spPr>
      </p:pic>
      <p:pic>
        <p:nvPicPr>
          <p:cNvPr id="9" name="aw55.jpg" descr="id:214750637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75277" y="1492597"/>
            <a:ext cx="1064260" cy="1373505"/>
          </a:xfrm>
          <a:prstGeom prst="rect">
            <a:avLst/>
          </a:prstGeom>
        </p:spPr>
      </p:pic>
      <p:sp>
        <p:nvSpPr>
          <p:cNvPr id="10" name="内容占位符 3"/>
          <p:cNvSpPr txBox="1"/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第一段是讲在中国的庆祝活动中，最典型的元素之一是幸运和吉祥的象征；第二段是介绍幸运和吉祥的象征——福、禄、寿；第三、四、五段分别介绍了福、禄、寿的含义及应用；最后一段介绍了除福禄寿这三个以外，其他有吉祥寓意的一些食物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项的结构最符合。故选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470</cp:revision>
  <dcterms:created xsi:type="dcterms:W3CDTF">2020-11-06T05:24:00Z</dcterms:created>
  <dcterms:modified xsi:type="dcterms:W3CDTF">2025-09-16T03:38:57Z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3F2C27359E2040C489BF37B5B833024D_12</vt:lpwstr>
  </property>
</Properties>
</file>